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1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FE43-3A02-9BE8-D0C8-98CC13EBE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05449-1645-E834-25FE-436B41893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D12FF-C615-7027-ED14-C198F5684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0A07-8EB3-47C1-B42D-EE53ACF6E9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1B5F-971D-B202-7C38-12EA4EEEF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22F72-2DB1-5BDF-89F1-2CA9D378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25A41-B174-43B9-828B-03877C95D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0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2DC31-B516-9570-20CD-121A16D93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E21DE-9EC7-FCE9-709B-B2DA46507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BC8D6-8EE2-7577-A34F-A4212D143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0A07-8EB3-47C1-B42D-EE53ACF6E9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05670-AB44-C7FA-766D-B3FE802AD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295BF-F03F-61AC-D768-19DC5BAF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25A41-B174-43B9-828B-03877C95D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59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C9BCCF-F157-A86B-7A4B-5130EB59E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363198-3D69-39E9-F3C7-38807ABFD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70F98-7B1A-263D-FC34-1EC31B79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0A07-8EB3-47C1-B42D-EE53ACF6E9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2F20C-353C-D65A-9A4F-77E4B6EF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1BBCF-9291-5A89-C235-2AF4139F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25A41-B174-43B9-828B-03877C95D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1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C6864-61D2-03F0-5149-66A289E2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534BF-9F15-B335-FB4B-09DF3250B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9ECC8-A0E6-7AA9-CF11-9A6BD5D3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0A07-8EB3-47C1-B42D-EE53ACF6E9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911A9-D224-D12A-357F-213252CC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A896D-8B1E-A83B-CB40-94AF3293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25A41-B174-43B9-828B-03877C95D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6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67B51-4F80-1C97-F4C2-F3846805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8BA1D-F945-5C6D-5891-F0E5B7CEE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55EA6-FA21-825B-A0F7-4B11EB5F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0A07-8EB3-47C1-B42D-EE53ACF6E9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F117F-4F1E-A3DA-CB3E-F17ABDB1A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1BE6C-300D-BDC6-FD0D-1FD20E390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25A41-B174-43B9-828B-03877C95D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1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417F8-54BF-080B-419B-BBD33F946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117F9-225B-580F-3FC9-317741F65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A43D5-FAE2-8AC8-F522-B359C98AA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5A8B9-77F4-4132-C79E-1EDA5A0D3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0A07-8EB3-47C1-B42D-EE53ACF6E9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B7352-E62E-C8C8-4432-F0EDB497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24262-E8FA-3D43-772E-D81815DD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25A41-B174-43B9-828B-03877C95D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1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2E3B6-9B8B-1EC1-5287-151A9E119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0613A-359E-76EA-D0F5-A27087451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2576C-9618-F8D1-1B1B-6D0C45C34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C4F1B6-F117-3F65-37AC-4626F9544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AF763-CF52-8B64-634D-715DA67CC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7A06A-6E76-03B2-E952-962241837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0A07-8EB3-47C1-B42D-EE53ACF6E9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342EF4-3EF9-89EB-5781-56DC5C5E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B25E4-2016-5C15-9D9B-2EE9248A1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25A41-B174-43B9-828B-03877C95D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3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B6B1-8B78-9089-33E5-5628DEDED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EB107-1F11-C281-4791-3FE5BFB2B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0A07-8EB3-47C1-B42D-EE53ACF6E9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C05673-D949-29CC-2A0E-2F9257C91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0F09ED-0819-8730-57B8-BDFFBE11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25A41-B174-43B9-828B-03877C95D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2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FFF20A-766B-45CA-3209-61B44CBD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0A07-8EB3-47C1-B42D-EE53ACF6E9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B74B14-0046-B1AF-CA82-E8BC4C394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64462-6DD7-ADDC-CF88-79D5FBF8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25A41-B174-43B9-828B-03877C95D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1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FA9E0-0A49-A361-7756-F1324966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1311B-8A17-F1B3-7F61-9EE1BE538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5D3B3-5DA9-DD62-7C23-8CA592D48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52F5F-8A5B-B468-FC40-4EFCD79F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0A07-8EB3-47C1-B42D-EE53ACF6E9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842D7-FBB6-00EE-7136-8D5E16B3F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62B46-7807-EB8A-36D2-CE897E7B1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25A41-B174-43B9-828B-03877C95D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F68DA-8A62-B5B0-3308-D76D3180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F6759C-05D7-D3AF-2211-DD432A73E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F71CA-8C2D-3D54-4B4C-EF166F4B7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B3ABF-718D-3320-E394-3C6E7E309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0A07-8EB3-47C1-B42D-EE53ACF6E9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5C451-4A8D-54B4-CE05-6D9513887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169D5-B680-C3A1-E5FE-E18036BDE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25A41-B174-43B9-828B-03877C95D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75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D3E387-8F5F-DA8C-475E-7F3398594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39BC9-A522-01E0-F2AB-649454033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8046D-06A3-8880-F8EB-805FA067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10A07-8EB3-47C1-B42D-EE53ACF6E9E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F461E-2FAC-B6BB-E093-FC5991352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50385-4D42-B105-E5A1-CF9EF9433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25A41-B174-43B9-828B-03877C95D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6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B29D-98DC-26EF-2CF2-87BE57E196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Saratoga Springs</a:t>
            </a:r>
            <a:br>
              <a:rPr lang="en-US"/>
            </a:br>
            <a:r>
              <a:rPr lang="en-US"/>
              <a:t>Historic Overlay </a:t>
            </a:r>
            <a:r>
              <a:rPr lang="en-US" dirty="0"/>
              <a:t>maps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F6138C-EC76-22B2-1EDB-AE42E5CD0E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0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8EAD-5129-3EC3-EECB-1C73E09B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1932 Mott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8E582A69-F3C0-00F2-2549-87C8B686F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3" y="1825625"/>
            <a:ext cx="7430934" cy="4351338"/>
          </a:xfrm>
        </p:spPr>
      </p:pic>
    </p:spTree>
    <p:extLst>
      <p:ext uri="{BB962C8B-B14F-4D97-AF65-F5344CB8AC3E}">
        <p14:creationId xmlns:p14="http://schemas.microsoft.com/office/powerpoint/2010/main" val="3035357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29E5-9931-1FF9-3819-B4FF3891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1942 TOPO</a:t>
            </a:r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3A70BC2-EE7B-311A-F846-73E29C247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3" y="1825625"/>
            <a:ext cx="7430934" cy="4351338"/>
          </a:xfrm>
        </p:spPr>
      </p:pic>
    </p:spTree>
    <p:extLst>
      <p:ext uri="{BB962C8B-B14F-4D97-AF65-F5344CB8AC3E}">
        <p14:creationId xmlns:p14="http://schemas.microsoft.com/office/powerpoint/2010/main" val="1946190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1DF8-42FD-45D9-4D35-3E5434BF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1960 Mosaic</a:t>
            </a:r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9B1BFEE-4902-DF53-32E0-3B5CBB808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3" y="1825625"/>
            <a:ext cx="7430934" cy="4351338"/>
          </a:xfrm>
        </p:spPr>
      </p:pic>
    </p:spTree>
    <p:extLst>
      <p:ext uri="{BB962C8B-B14F-4D97-AF65-F5344CB8AC3E}">
        <p14:creationId xmlns:p14="http://schemas.microsoft.com/office/powerpoint/2010/main" val="286702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F8D2-3284-AA9E-6C35-DACB6526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1968 Mosaic</a:t>
            </a:r>
          </a:p>
        </p:txBody>
      </p:sp>
      <p:pic>
        <p:nvPicPr>
          <p:cNvPr id="5" name="Content Placeholder 4" descr="A black and white photo of a city&#10;&#10;Description automatically generated with low confidence">
            <a:extLst>
              <a:ext uri="{FF2B5EF4-FFF2-40B4-BE49-F238E27FC236}">
                <a16:creationId xmlns:a16="http://schemas.microsoft.com/office/drawing/2014/main" id="{535A4C0C-C991-1C6E-DD8F-A1444D4C0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3" y="1825625"/>
            <a:ext cx="7430934" cy="4351338"/>
          </a:xfrm>
        </p:spPr>
      </p:pic>
    </p:spTree>
    <p:extLst>
      <p:ext uri="{BB962C8B-B14F-4D97-AF65-F5344CB8AC3E}">
        <p14:creationId xmlns:p14="http://schemas.microsoft.com/office/powerpoint/2010/main" val="1730598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242A1-8250-E5E2-19FD-43EED1B11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2013 TOPO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DA56046-6EBB-432B-334C-DAB4A9C61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3" y="1825625"/>
            <a:ext cx="7430934" cy="4351338"/>
          </a:xfrm>
        </p:spPr>
      </p:pic>
    </p:spTree>
    <p:extLst>
      <p:ext uri="{BB962C8B-B14F-4D97-AF65-F5344CB8AC3E}">
        <p14:creationId xmlns:p14="http://schemas.microsoft.com/office/powerpoint/2010/main" val="2822345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8B5C8-D219-E755-A98D-4E61B79BA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Streets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E8ED5B17-5C38-E073-79C0-8FE335351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3" y="1825625"/>
            <a:ext cx="7430934" cy="4351338"/>
          </a:xfrm>
        </p:spPr>
      </p:pic>
    </p:spTree>
    <p:extLst>
      <p:ext uri="{BB962C8B-B14F-4D97-AF65-F5344CB8AC3E}">
        <p14:creationId xmlns:p14="http://schemas.microsoft.com/office/powerpoint/2010/main" val="144273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2B88C-E763-1073-EDC3-22079D3BD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1852 Bevan</a:t>
            </a:r>
          </a:p>
        </p:txBody>
      </p:sp>
      <p:pic>
        <p:nvPicPr>
          <p:cNvPr id="7" name="Content Placeholder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67A9AB60-1B74-47E9-2AB5-D8B553B29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3" y="1825625"/>
            <a:ext cx="7430934" cy="4351338"/>
          </a:xfrm>
        </p:spPr>
      </p:pic>
    </p:spTree>
    <p:extLst>
      <p:ext uri="{BB962C8B-B14F-4D97-AF65-F5344CB8AC3E}">
        <p14:creationId xmlns:p14="http://schemas.microsoft.com/office/powerpoint/2010/main" val="3990482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164C-BE8B-F5EC-6F1F-1D3746E1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1856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E01EF27-5735-405C-2CD0-1BDACDFDD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3" y="1825625"/>
            <a:ext cx="7430934" cy="4351338"/>
          </a:xfrm>
        </p:spPr>
      </p:pic>
    </p:spTree>
    <p:extLst>
      <p:ext uri="{BB962C8B-B14F-4D97-AF65-F5344CB8AC3E}">
        <p14:creationId xmlns:p14="http://schemas.microsoft.com/office/powerpoint/2010/main" val="199183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DEBD-2016-124C-5952-AE6AFE0B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1858 Clark</a:t>
            </a:r>
          </a:p>
        </p:txBody>
      </p:sp>
      <p:pic>
        <p:nvPicPr>
          <p:cNvPr id="7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A023ED-DF9E-4E72-E6AD-78A5D856A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3" y="1825625"/>
            <a:ext cx="7430934" cy="4351338"/>
          </a:xfrm>
        </p:spPr>
      </p:pic>
    </p:spTree>
    <p:extLst>
      <p:ext uri="{BB962C8B-B14F-4D97-AF65-F5344CB8AC3E}">
        <p14:creationId xmlns:p14="http://schemas.microsoft.com/office/powerpoint/2010/main" val="348996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39C7E-8C34-AD37-3701-C53D0681B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1876 Cramer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A0FF686D-B037-6674-BF9E-A8EB01FAC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3" y="1825625"/>
            <a:ext cx="7430934" cy="4351338"/>
          </a:xfrm>
        </p:spPr>
      </p:pic>
    </p:spTree>
    <p:extLst>
      <p:ext uri="{BB962C8B-B14F-4D97-AF65-F5344CB8AC3E}">
        <p14:creationId xmlns:p14="http://schemas.microsoft.com/office/powerpoint/2010/main" val="507067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9F398-2F63-C013-C92A-871BF56BC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1881 Lawrence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165296E-B6C9-3416-1328-B132A6746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3" y="1825625"/>
            <a:ext cx="7430934" cy="4351338"/>
          </a:xfrm>
        </p:spPr>
      </p:pic>
    </p:spTree>
    <p:extLst>
      <p:ext uri="{BB962C8B-B14F-4D97-AF65-F5344CB8AC3E}">
        <p14:creationId xmlns:p14="http://schemas.microsoft.com/office/powerpoint/2010/main" val="4132205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72A33-2BB1-3530-6F13-FA0DFBE0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1901 Robson </a:t>
            </a:r>
            <a:r>
              <a:rPr lang="en-US" dirty="0" err="1"/>
              <a:t>Adee</a:t>
            </a:r>
            <a:endParaRPr lang="en-US" dirty="0"/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EBB3F284-76E0-AC64-EBF7-8AFA9744C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3" y="1825625"/>
            <a:ext cx="7430934" cy="4351338"/>
          </a:xfrm>
        </p:spPr>
      </p:pic>
    </p:spTree>
    <p:extLst>
      <p:ext uri="{BB962C8B-B14F-4D97-AF65-F5344CB8AC3E}">
        <p14:creationId xmlns:p14="http://schemas.microsoft.com/office/powerpoint/2010/main" val="3825849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4A5DF-611D-A6A0-31DA-9B6975B02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1903 Lester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C2AE8C-9D1C-245E-D0C9-3D5500BB6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33" y="1825625"/>
            <a:ext cx="7430934" cy="4351338"/>
          </a:xfrm>
        </p:spPr>
      </p:pic>
    </p:spTree>
    <p:extLst>
      <p:ext uri="{BB962C8B-B14F-4D97-AF65-F5344CB8AC3E}">
        <p14:creationId xmlns:p14="http://schemas.microsoft.com/office/powerpoint/2010/main" val="3675246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32</Words>
  <Application>Microsoft Office PowerPoint</Application>
  <PresentationFormat>Widescreen</PresentationFormat>
  <Paragraphs>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Saratoga Springs Historic Overlay maps</vt:lpstr>
      <vt:lpstr>Current Streets</vt:lpstr>
      <vt:lpstr>1852 Bevan</vt:lpstr>
      <vt:lpstr>1856</vt:lpstr>
      <vt:lpstr>1858 Clark</vt:lpstr>
      <vt:lpstr>1876 Cramer</vt:lpstr>
      <vt:lpstr>1881 Lawrence</vt:lpstr>
      <vt:lpstr>1901 Robson Adee</vt:lpstr>
      <vt:lpstr>1903 Lester</vt:lpstr>
      <vt:lpstr>1932 Mott</vt:lpstr>
      <vt:lpstr>1942 TOPO</vt:lpstr>
      <vt:lpstr>1960 Mosaic</vt:lpstr>
      <vt:lpstr>1968 Mosaic</vt:lpstr>
      <vt:lpstr>2013 TOPO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Saratoga Springs Overlay maps</dc:title>
  <dc:creator>Robert Jones</dc:creator>
  <cp:lastModifiedBy>Robert Jones</cp:lastModifiedBy>
  <cp:revision>18</cp:revision>
  <dcterms:created xsi:type="dcterms:W3CDTF">2022-05-05T20:13:51Z</dcterms:created>
  <dcterms:modified xsi:type="dcterms:W3CDTF">2022-05-06T23:02:01Z</dcterms:modified>
</cp:coreProperties>
</file>